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4"/>
          <p:cNvPicPr preferRelativeResize="0"/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7200" b="0" i="0" u="none" strike="noStrike" cap="none" baseline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25000"/>
              <a:buNone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3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403860" y="2040695"/>
            <a:chExt cx="914400" cy="1083505"/>
          </a:xfrm>
        </p:grpSpPr>
        <p:sp>
          <p:nvSpPr>
            <p:cNvPr id="6" name="Rectangle 5"/>
            <p:cNvSpPr/>
            <p:nvPr userDrawn="1"/>
          </p:nvSpPr>
          <p:spPr>
            <a:xfrm>
              <a:off x="403860" y="2110740"/>
              <a:ext cx="914400" cy="91440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03860" y="2040695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03860" y="3025140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8550"/>
            <a:ext cx="10515600" cy="123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308"/>
            <a:ext cx="5181600" cy="476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308"/>
            <a:ext cx="5181600" cy="476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54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6705"/>
            <a:ext cx="5157787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62432"/>
            <a:ext cx="5157787" cy="4207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6705"/>
            <a:ext cx="5183188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62432"/>
            <a:ext cx="5183188" cy="4207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1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1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1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4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"/>
            <a:ext cx="12194328" cy="1447800"/>
            <a:chOff x="0" y="-1898"/>
            <a:chExt cx="12194328" cy="1608425"/>
          </a:xfrm>
        </p:grpSpPr>
        <p:sp>
          <p:nvSpPr>
            <p:cNvPr id="8" name="Shape 131"/>
            <p:cNvSpPr/>
            <p:nvPr userDrawn="1"/>
          </p:nvSpPr>
          <p:spPr>
            <a:xfrm>
              <a:off x="0" y="-1898"/>
              <a:ext cx="12192000" cy="149565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9" name="Shape 135"/>
            <p:cNvSpPr/>
            <p:nvPr userDrawn="1"/>
          </p:nvSpPr>
          <p:spPr>
            <a:xfrm>
              <a:off x="2328" y="1393803"/>
              <a:ext cx="12192000" cy="212724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120"/>
            <a:ext cx="10515600" cy="123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722"/>
            <a:ext cx="10515600" cy="482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32387" y="6462482"/>
            <a:ext cx="949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Shape 236"/>
          <p:cNvPicPr preferRelativeResize="0"/>
          <p:nvPr/>
        </p:nvPicPr>
        <p:blipFill>
          <a:blip r:embed="rId15">
            <a:alphaModFix/>
          </a:blip>
          <a:srcRect/>
          <a:stretch>
            <a:fillRect/>
          </a:stretch>
        </p:blipFill>
        <p:spPr>
          <a:xfrm>
            <a:off x="58253" y="6465580"/>
            <a:ext cx="2116934" cy="36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24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b="0" i="0" u="none" strike="noStrike" kern="1200" cap="none" baseline="0">
          <a:solidFill>
            <a:schemeClr val="lt1"/>
          </a:solidFill>
          <a:latin typeface="Arial"/>
          <a:ea typeface="+mj-ea"/>
          <a:cs typeface="Arial"/>
          <a:sym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art storyboard that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5679235"/>
            <a:ext cx="5861934" cy="100247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  <a:outerShdw blurRad="381000" dist="266700" dir="5400000" algn="ctr" rotWithShape="0">
              <a:schemeClr val="bg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5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who were you parents?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what college did you attend?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how was your life growing up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do you hope to inspire young artist 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do you have other talents other than singing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when did and how did you become famous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SBT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SBT-Powerpoint-Template</Template>
  <TotalTime>24</TotalTime>
  <Words>61</Words>
  <Application>Microsoft Office PowerPoint</Application>
  <PresentationFormat>Custom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SBT-Powerpoint-Template</vt:lpstr>
      <vt:lpstr>art storyboard that</vt:lpstr>
      <vt:lpstr>Add Title Here</vt:lpstr>
      <vt:lpstr>Add Title Here</vt:lpstr>
      <vt:lpstr>Add Title Here</vt:lpstr>
      <vt:lpstr>Add Title Here</vt:lpstr>
      <vt:lpstr>Add Title Here</vt:lpstr>
      <vt:lpstr>Add Title 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Ayer</dc:creator>
  <cp:lastModifiedBy>Estella Perez 9824</cp:lastModifiedBy>
  <cp:revision>3</cp:revision>
  <dcterms:created xsi:type="dcterms:W3CDTF">2015-03-05T15:09:26Z</dcterms:created>
  <dcterms:modified xsi:type="dcterms:W3CDTF">2016-03-15T18:52:11Z</dcterms:modified>
</cp:coreProperties>
</file>