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Ceaser chavez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                   Where were you raised?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 What insipred you to help the field workers?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Were you popular in school?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 Were you married?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Who were your parents?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r>
              <a:t>   What was your favorite sport?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26</TotalTime>
  <Words>61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SBT-Powerpoint-Template</vt:lpstr>
      <vt:lpstr>Ceaser chavez</vt:lpstr>
      <vt:lpstr>Add Title Here</vt:lpstr>
      <vt:lpstr>Add Title Here</vt:lpstr>
      <vt:lpstr>Add Title Here</vt:lpstr>
      <vt:lpstr>Add Title Here</vt:lpstr>
      <vt:lpstr>Add Title Here</vt:lpstr>
      <vt:lpstr>Add Title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Martin Jimenez 5418</cp:lastModifiedBy>
  <cp:revision>3</cp:revision>
  <dcterms:created xsi:type="dcterms:W3CDTF">2015-03-05T15:09:26Z</dcterms:created>
  <dcterms:modified xsi:type="dcterms:W3CDTF">2016-03-15T21:14:34Z</dcterms:modified>
</cp:coreProperties>
</file>